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7" d="100"/>
          <a:sy n="57" d="100"/>
        </p:scale>
        <p:origin x="26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667CB-3AE5-5B53-CB67-E473B83AC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C65CC5-6205-DD37-3583-EF79DD651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9F96F-40A2-30FB-42E3-E6736412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9A65F-BEAD-8121-E7B3-8570F7F6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2F957-C80C-0417-DD22-47EF3FE3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1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BDA6-7BE9-F00C-C4A1-E32E23473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84831-3466-2FDB-77D9-CA6E13EAA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23332-1987-7AE9-4C06-38DD6519D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0970C-1CC3-3478-F472-17701312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7000E-982F-E210-5787-5B49FCDB7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77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9F265-C745-EAF7-936D-5CDEF8656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7B9DF-A907-E7BC-DF08-05FD4E4EF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162B3-7717-1A02-1694-A7BF3A6F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274A0-598E-529E-E47C-FA0003AA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A617D-D8AF-B327-F9BC-849C4C7E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8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5AEFB-41A0-3304-865E-0FCD1706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71ED6-3976-E36F-E64B-6CE941E4A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22CE0-13FC-9B02-565F-D599B122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D0045-4D47-C2AA-5A0A-B19B300F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9531E-16FF-DFB4-C787-A60EE3DB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416E1-37FC-4813-D7C0-DF19AF078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6C669-3C1B-2E75-881A-5B7077C4B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96471-699E-ABCC-AED3-CADFD897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B312A-E50A-5C36-6155-F9A38A569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F45A7-625D-B0D0-9FA8-E64BC378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5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2BDC-842E-426C-B60D-7879AC74E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ECC09-7FE3-4DF0-C75A-BBFD9733FA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C995F-8167-14F2-EDC8-EE10B5BDA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7F7C3-1FD8-D3B8-3BA9-F952BEC6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76D0F-730F-1618-95C8-A73CBABB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2E41A-F00F-D88E-1568-7DEEEAD6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9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A0422-78DC-FE72-BC2D-83FC93F9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D5846-CFA5-E948-5E60-50C47CC0A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E19BF-029D-5930-7550-F9D619AAF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A91D2-7816-F02E-DDC4-D510B8264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7B4EA-7D99-FB3E-E12E-2DB012306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480EB-BB33-532D-637A-274F84E0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026FB-6294-F466-4517-58FC59DB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9B287D-F017-BED8-6D13-74E65FE9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00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5692-A782-A885-1B90-19873816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8716A8-2D66-1C9F-72F9-9EADC660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A0228-B880-C9C0-98F2-800157345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DF79B-A820-B24D-45A8-04764B8B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26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60E457-6717-6337-8DCD-28CDCAEE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76AE14-0D8A-ED2E-B9EE-3F00571AF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31F8D0-9ED8-EC5C-10E6-BF411528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67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D500E-03FD-5393-2BF5-AD641325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4D8EB-653C-6FEE-3745-45BC08220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D67EB-6BCF-9E84-FD15-0029F6FD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C954D-AE63-A854-05B7-16A6A277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B26EE-FF24-264D-1FB2-22529538F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22ADE-0A1E-87D5-94FB-02554F366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45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3C6C-688A-CC28-E616-74E57DFB2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6A634A-2C15-F8B5-4561-B684A46FA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B2DB2-3A22-23EE-E238-2AEA9C286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FAFF6-D04A-A426-161C-118E6AB2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647AC-4B08-7200-2D0B-8ECE69CA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A77F1-72E4-F521-3DAD-7D1EC88A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65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4516C-CD22-C667-06F0-ADFD95B80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0C10D-056F-F2BB-FE2C-2D0CDB704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03BC-3C26-A6A3-840C-A1DBD2FB7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225A-679B-42D2-9C98-8BC95FA2A74C}" type="datetimeFigureOut">
              <a:rPr lang="en-GB" smtClean="0"/>
              <a:t>10/05/2024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454AD-6EC2-0259-0450-5EA4424D6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B53B5-849C-AC20-7B39-D4B153343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75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mailto:office@aspburyplanning.co.uk" TargetMode="External"/><Relationship Id="rId4" Type="http://schemas.openxmlformats.org/officeDocument/2006/relationships/hyperlink" Target="http://www.aspburyplanning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CB3CA2A-3489-D1A8-6094-D98F127DF70A}"/>
              </a:ext>
            </a:extLst>
          </p:cNvPr>
          <p:cNvSpPr txBox="1">
            <a:spLocks/>
          </p:cNvSpPr>
          <p:nvPr/>
        </p:nvSpPr>
        <p:spPr>
          <a:xfrm>
            <a:off x="3475694" y="900352"/>
            <a:ext cx="5410200" cy="3520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kern="1200" dirty="0">
                <a:solidFill>
                  <a:srgbClr val="FFFFFF"/>
                </a:solidFill>
                <a:effectLst/>
                <a:latin typeface="Effra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Stuart Avenue, Mansfield, Nottingham</a:t>
            </a:r>
            <a:endParaRPr lang="en-GB" sz="1600" b="1" dirty="0">
              <a:solidFill>
                <a:schemeClr val="bg1"/>
              </a:solidFill>
              <a:latin typeface="Effr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15E11E-96F0-4C8C-AF90-BCA05D881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1030" y="367699"/>
            <a:ext cx="2516643" cy="84356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2DFFC53-155F-E3C4-0193-6B777C9B6327}"/>
              </a:ext>
            </a:extLst>
          </p:cNvPr>
          <p:cNvSpPr txBox="1"/>
          <p:nvPr/>
        </p:nvSpPr>
        <p:spPr>
          <a:xfrm>
            <a:off x="3390900" y="323839"/>
            <a:ext cx="60944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Effra"/>
              </a:rPr>
              <a:t>Proposed Residential Development 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ECE21E-57B3-B4ED-683C-2CE857685A1D}"/>
              </a:ext>
            </a:extLst>
          </p:cNvPr>
          <p:cNvSpPr txBox="1"/>
          <p:nvPr/>
        </p:nvSpPr>
        <p:spPr>
          <a:xfrm>
            <a:off x="5207619" y="2206865"/>
            <a:ext cx="6658904" cy="1400383"/>
          </a:xfrm>
          <a:prstGeom prst="rect">
            <a:avLst/>
          </a:prstGeom>
          <a:noFill/>
          <a:ln w="222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sz="1700" b="1" kern="0" dirty="0">
                <a:solidFill>
                  <a:srgbClr val="002060"/>
                </a:solidFill>
                <a:effectLst/>
                <a:latin typeface="Effra" panose="020B06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Aspbury Planning Ltd </a:t>
            </a:r>
            <a:r>
              <a:rPr lang="en-GB" sz="1700" kern="0" dirty="0">
                <a:solidFill>
                  <a:srgbClr val="002060"/>
                </a:solidFill>
                <a:effectLst/>
                <a:latin typeface="Effra" panose="020B06030202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preparing an Outline Planning Application for a residential development for up to 52 dwellings and a parking alleviation scheme, to be submitted to Mansfield District Council on behalf of Nottinghamshire County Council (NCC) on land at ‘the former Sherwood Hall School Playing Fields’. </a:t>
            </a:r>
            <a:endParaRPr lang="en-GB" sz="1700" kern="100" dirty="0">
              <a:solidFill>
                <a:srgbClr val="FFFFFF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4A7EA383-3061-4CF6-A178-400A6D381FA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8998" y="404043"/>
            <a:ext cx="2971560" cy="76475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ABA84E7-3F8E-428D-869F-6C7DD787F574}"/>
              </a:ext>
            </a:extLst>
          </p:cNvPr>
          <p:cNvSpPr/>
          <p:nvPr/>
        </p:nvSpPr>
        <p:spPr>
          <a:xfrm>
            <a:off x="5207620" y="3702205"/>
            <a:ext cx="6658904" cy="285210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900"/>
              </a:spcAft>
            </a:pPr>
            <a:r>
              <a:rPr lang="en-US" sz="1700" b="1" dirty="0">
                <a:solidFill>
                  <a:srgbClr val="F2F2F2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Nottinghamshire County Council invites you to submit written comments for consideration by the project team to shape the development of the site.  </a:t>
            </a:r>
          </a:p>
          <a:p>
            <a:pPr algn="ctr">
              <a:lnSpc>
                <a:spcPct val="115000"/>
              </a:lnSpc>
              <a:spcAft>
                <a:spcPts val="900"/>
              </a:spcAft>
            </a:pPr>
            <a:r>
              <a:rPr lang="en-US" sz="1700" b="1" dirty="0">
                <a:solidFill>
                  <a:srgbClr val="F2F2F2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Comments can be submitted via the webpage:  </a:t>
            </a:r>
            <a:r>
              <a:rPr lang="en-US" sz="1700" b="1" u="none" strike="noStrike" dirty="0">
                <a:solidFill>
                  <a:srgbClr val="0563C1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en-US" sz="1700" b="1" u="none" strike="noStrike" dirty="0">
                <a:solidFill>
                  <a:srgbClr val="0070C0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aspburyplanning.co.</a:t>
            </a:r>
            <a:r>
              <a:rPr lang="en-US" sz="1700" b="1" u="none" strike="noStrike" dirty="0">
                <a:solidFill>
                  <a:srgbClr val="0563C1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uk</a:t>
            </a:r>
            <a:r>
              <a:rPr lang="en-US" sz="1700" b="1" u="none" strike="noStrike" dirty="0">
                <a:solidFill>
                  <a:srgbClr val="F2F2F2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/</a:t>
            </a:r>
            <a:r>
              <a:rPr lang="en-US" sz="1700" b="1" u="none" strike="noStrike" dirty="0">
                <a:solidFill>
                  <a:srgbClr val="0070C0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public-consultations/</a:t>
            </a:r>
            <a:r>
              <a:rPr lang="en-US" sz="1700" b="1" dirty="0">
                <a:solidFill>
                  <a:srgbClr val="0070C0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GB" sz="1700" b="1" dirty="0">
                <a:solidFill>
                  <a:srgbClr val="0070C0"/>
                </a:solidFill>
                <a:ea typeface="Book Antiqua" panose="0204060205030503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900"/>
              </a:spcAft>
            </a:pPr>
            <a:r>
              <a:rPr lang="en-US" sz="1700" b="1" dirty="0">
                <a:solidFill>
                  <a:srgbClr val="F2F2F2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or by sending an email to: </a:t>
            </a:r>
            <a:r>
              <a:rPr lang="en-US" sz="1700" b="1" u="none" strike="noStrike" dirty="0">
                <a:solidFill>
                  <a:srgbClr val="F2F2F2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  <a:hlinkClick r:id="rId5"/>
              </a:rPr>
              <a:t>office@aspburyplanning.co.uk</a:t>
            </a:r>
            <a:r>
              <a:rPr lang="en-US" sz="1700" b="1" dirty="0">
                <a:solidFill>
                  <a:srgbClr val="F2F2F2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GB" sz="1700" b="1" dirty="0">
                <a:solidFill>
                  <a:srgbClr val="4D4436"/>
                </a:solidFill>
                <a:ea typeface="Book Antiqua" panose="0204060205030503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900"/>
              </a:spcAft>
            </a:pPr>
            <a:r>
              <a:rPr lang="en-US" sz="1700" b="1" dirty="0">
                <a:solidFill>
                  <a:srgbClr val="F2F2F2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(quoting "Stuart Avenue" in the subject line).</a:t>
            </a:r>
            <a:endParaRPr lang="en-GB" sz="1700" b="1" dirty="0">
              <a:solidFill>
                <a:srgbClr val="4D4436"/>
              </a:solidFill>
              <a:effectLst/>
              <a:ea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900"/>
              </a:spcAft>
            </a:pPr>
            <a:r>
              <a:rPr lang="en-US" sz="1700" b="1" kern="1200" dirty="0">
                <a:solidFill>
                  <a:srgbClr val="FFFFFF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Please note the deadline for comments is Wednesday 5</a:t>
            </a:r>
            <a:r>
              <a:rPr lang="en-US" sz="1700" b="1" kern="1200" baseline="30000" dirty="0">
                <a:solidFill>
                  <a:srgbClr val="FFFFFF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th</a:t>
            </a:r>
            <a:r>
              <a:rPr lang="en-US" sz="1700" b="1" kern="1200" dirty="0">
                <a:solidFill>
                  <a:srgbClr val="FFFFFF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 June 2024.</a:t>
            </a:r>
            <a:endParaRPr lang="en-GB" sz="1700" b="1" dirty="0">
              <a:solidFill>
                <a:srgbClr val="4D4436"/>
              </a:solidFill>
              <a:effectLst/>
              <a:ea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67F70D-2D6F-4DF1-9462-136B553A4419}"/>
              </a:ext>
            </a:extLst>
          </p:cNvPr>
          <p:cNvSpPr txBox="1"/>
          <p:nvPr/>
        </p:nvSpPr>
        <p:spPr>
          <a:xfrm>
            <a:off x="357047" y="1413507"/>
            <a:ext cx="11520626" cy="70788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002060"/>
                </a:solidFill>
                <a:effectLst/>
                <a:latin typeface="Effra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Nottinghamshire County Council are seeking the views of the local community </a:t>
            </a:r>
            <a:r>
              <a:rPr lang="en-US" sz="2000" b="1" dirty="0">
                <a:solidFill>
                  <a:srgbClr val="002060"/>
                </a:solidFill>
                <a:effectLst/>
                <a:latin typeface="Effra" panose="020B0603020203020204" pitchFamily="34" charset="0"/>
                <a:ea typeface="Book Antiqua" panose="02040602050305030304" pitchFamily="18" charset="0"/>
                <a:cs typeface="Times New Roman" panose="02020603050405020304" pitchFamily="18" charset="0"/>
              </a:rPr>
              <a:t>to help shape the proposals to deliver housing that is needed in the area.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590483FD-11AA-4302-8058-F430E5439D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047" y="2218015"/>
            <a:ext cx="4750213" cy="433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7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</TotalTime>
  <Words>165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Effra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 Diamond</dc:creator>
  <cp:lastModifiedBy>Melissa Diamond</cp:lastModifiedBy>
  <cp:revision>13</cp:revision>
  <dcterms:created xsi:type="dcterms:W3CDTF">2022-06-16T06:39:02Z</dcterms:created>
  <dcterms:modified xsi:type="dcterms:W3CDTF">2024-05-10T08:18:24Z</dcterms:modified>
</cp:coreProperties>
</file>