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667CB-3AE5-5B53-CB67-E473B83AC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C65CC5-6205-DD37-3583-EF79DD651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9F96F-40A2-30FB-42E3-E6736412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9A65F-BEAD-8121-E7B3-8570F7F6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2F957-C80C-0417-DD22-47EF3FE3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1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6BDA6-7BE9-F00C-C4A1-E32E23473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84831-3466-2FDB-77D9-CA6E13EAA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23332-1987-7AE9-4C06-38DD6519D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0970C-1CC3-3478-F472-177013123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7000E-982F-E210-5787-5B49FCDB7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77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9F265-C745-EAF7-936D-5CDEF8656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C7B9DF-A907-E7BC-DF08-05FD4E4EF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162B3-7717-1A02-1694-A7BF3A6F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274A0-598E-529E-E47C-FA0003AA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A617D-D8AF-B327-F9BC-849C4C7E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8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5AEFB-41A0-3304-865E-0FCD1706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71ED6-3976-E36F-E64B-6CE941E4A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22CE0-13FC-9B02-565F-D599B122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D0045-4D47-C2AA-5A0A-B19B300F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9531E-16FF-DFB4-C787-A60EE3DB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416E1-37FC-4813-D7C0-DF19AF078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6C669-3C1B-2E75-881A-5B7077C4B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96471-699E-ABCC-AED3-CADFD897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B312A-E50A-5C36-6155-F9A38A569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F45A7-625D-B0D0-9FA8-E64BC378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555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2BDC-842E-426C-B60D-7879AC74E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ECC09-7FE3-4DF0-C75A-BBFD9733FA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C995F-8167-14F2-EDC8-EE10B5BDA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7F7C3-1FD8-D3B8-3BA9-F952BEC6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76D0F-730F-1618-95C8-A73CBABB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2E41A-F00F-D88E-1568-7DEEEAD6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9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A0422-78DC-FE72-BC2D-83FC93F9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D5846-CFA5-E948-5E60-50C47CC0A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E19BF-029D-5930-7550-F9D619AAF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A91D2-7816-F02E-DDC4-D510B8264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7B4EA-7D99-FB3E-E12E-2DB012306A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480EB-BB33-532D-637A-274F84E0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026FB-6294-F466-4517-58FC59DB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9B287D-F017-BED8-6D13-74E65FE9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00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5692-A782-A885-1B90-19873816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8716A8-2D66-1C9F-72F9-9EADC660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A0228-B880-C9C0-98F2-800157345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DF79B-A820-B24D-45A8-04764B8B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26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60E457-6717-6337-8DCD-28CDCAEE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76AE14-0D8A-ED2E-B9EE-3F00571AF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31F8D0-9ED8-EC5C-10E6-BF411528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67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D500E-03FD-5393-2BF5-AD641325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4D8EB-653C-6FEE-3745-45BC08220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D67EB-6BCF-9E84-FD15-0029F6FD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C954D-AE63-A854-05B7-16A6A277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B26EE-FF24-264D-1FB2-22529538F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22ADE-0A1E-87D5-94FB-02554F366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45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3C6C-688A-CC28-E616-74E57DFB2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6A634A-2C15-F8B5-4561-B684A46FA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B2DB2-3A22-23EE-E238-2AEA9C286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FAFF6-D04A-A426-161C-118E6AB2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647AC-4B08-7200-2D0B-8ECE69CA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A77F1-72E4-F521-3DAD-7D1EC88A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65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4516C-CD22-C667-06F0-ADFD95B80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0C10D-056F-F2BB-FE2C-2D0CDB704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603BC-3C26-A6A3-840C-A1DBD2FB7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4225A-679B-42D2-9C98-8BC95FA2A74C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454AD-6EC2-0259-0450-5EA4424D6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B53B5-849C-AC20-7B39-D4B153343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2467-548A-4DB5-932B-5F85CBCD4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75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pburyplanning.co.uk/planning-consultation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office@aspburyplanning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CB3CA2A-3489-D1A8-6094-D98F127DF70A}"/>
              </a:ext>
            </a:extLst>
          </p:cNvPr>
          <p:cNvSpPr txBox="1">
            <a:spLocks/>
          </p:cNvSpPr>
          <p:nvPr/>
        </p:nvSpPr>
        <p:spPr>
          <a:xfrm>
            <a:off x="3031436" y="773135"/>
            <a:ext cx="6465632" cy="35118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0" fontAlgn="base" hangingPunct="0">
              <a:lnSpc>
                <a:spcPct val="115000"/>
              </a:lnSpc>
              <a:spcAft>
                <a:spcPts val="800"/>
              </a:spcAft>
            </a:pPr>
            <a:r>
              <a:rPr lang="en-GB" sz="1800" b="1" kern="1200" dirty="0">
                <a:solidFill>
                  <a:srgbClr val="FFFFFF"/>
                </a:solidFill>
                <a:effectLst/>
                <a:latin typeface="Effra" panose="020B06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 to the west of Lumley Fields, Belton Park Road, Skegness</a:t>
            </a:r>
            <a:endParaRPr lang="en-GB" sz="1800" kern="100" dirty="0">
              <a:solidFill>
                <a:srgbClr val="26262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15E11E-96F0-4C8C-AF90-BCA05D881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2835" y="264704"/>
            <a:ext cx="1896350" cy="6356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222790-8732-C815-B356-B9CE570546A1}"/>
              </a:ext>
            </a:extLst>
          </p:cNvPr>
          <p:cNvSpPr txBox="1"/>
          <p:nvPr/>
        </p:nvSpPr>
        <p:spPr>
          <a:xfrm>
            <a:off x="6028626" y="4268983"/>
            <a:ext cx="5720559" cy="2215991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sz="1300" dirty="0">
                <a:solidFill>
                  <a:schemeClr val="bg1"/>
                </a:solidFill>
                <a:latin typeface="Effra" panose="020B0603020203020204" pitchFamily="34" charset="0"/>
                <a:cs typeface="Times New Roman" panose="02020603050405020304" pitchFamily="18" charset="0"/>
              </a:rPr>
              <a:t>Manor Crest Homes Ltd invite you to comment and help shape the development.   Further information can be view at </a:t>
            </a:r>
            <a:r>
              <a:rPr lang="en-GB" sz="1300" b="1" dirty="0">
                <a:solidFill>
                  <a:schemeClr val="bg1"/>
                </a:solidFill>
                <a:latin typeface="Effra" panose="020B0603020203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https://www.aspburyplanning.co.uk/planning-consultations/</a:t>
            </a:r>
            <a:r>
              <a:rPr lang="en-GB" sz="1300" b="1" dirty="0">
                <a:solidFill>
                  <a:schemeClr val="bg1"/>
                </a:solidFill>
                <a:latin typeface="Effra" panose="020B0603020203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GB" sz="1300" b="1" dirty="0">
              <a:solidFill>
                <a:schemeClr val="bg1"/>
              </a:solidFill>
              <a:latin typeface="Effra" panose="020B0603020203020204" pitchFamily="34" charset="0"/>
              <a:cs typeface="Times New Roman" panose="02020603050405020304" pitchFamily="18" charset="0"/>
            </a:endParaRPr>
          </a:p>
          <a:p>
            <a:r>
              <a:rPr lang="en-GB" sz="1300" dirty="0">
                <a:solidFill>
                  <a:schemeClr val="bg1"/>
                </a:solidFill>
                <a:latin typeface="Effra" panose="020B0603020203020204" pitchFamily="34" charset="0"/>
                <a:cs typeface="Times New Roman" panose="02020603050405020304" pitchFamily="18" charset="0"/>
              </a:rPr>
              <a:t>Comments can be sent via the ‘Comment’ facility on the website or by sending an email to: </a:t>
            </a:r>
            <a:r>
              <a:rPr lang="en-GB" sz="1300" b="1" dirty="0">
                <a:solidFill>
                  <a:schemeClr val="bg1"/>
                </a:solidFill>
                <a:latin typeface="Effra" panose="020B0603020203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b="1" dirty="0">
                <a:solidFill>
                  <a:schemeClr val="bg1"/>
                </a:solidFill>
                <a:latin typeface="Effra" panose="020B0603020203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ffice@aspburyplanning.co.uk</a:t>
            </a:r>
            <a:r>
              <a:rPr lang="en-GB" sz="1300" b="1" dirty="0">
                <a:solidFill>
                  <a:schemeClr val="bg1"/>
                </a:solidFill>
                <a:latin typeface="Effra" panose="020B0603020203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1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dirty="0">
                <a:solidFill>
                  <a:schemeClr val="bg1"/>
                </a:solidFill>
                <a:latin typeface="Effra"/>
                <a:cs typeface="Times New Roman" panose="02020603050405020304" pitchFamily="18" charset="0"/>
              </a:rPr>
              <a:t>(quoting “Skegness”) in the subject line.</a:t>
            </a:r>
          </a:p>
          <a:p>
            <a:endParaRPr lang="en-GB" sz="800" dirty="0">
              <a:solidFill>
                <a:schemeClr val="bg1"/>
              </a:solidFill>
              <a:latin typeface="Effra"/>
              <a:cs typeface="Times New Roman" panose="02020603050405020304" pitchFamily="18" charset="0"/>
            </a:endParaRPr>
          </a:p>
          <a:p>
            <a:r>
              <a:rPr lang="en-GB" sz="1300" dirty="0">
                <a:solidFill>
                  <a:schemeClr val="bg1"/>
                </a:solidFill>
                <a:latin typeface="Effra"/>
                <a:cs typeface="Times New Roman" panose="02020603050405020304" pitchFamily="18" charset="0"/>
              </a:rPr>
              <a:t>Please note that the deadline for comments is </a:t>
            </a:r>
            <a:r>
              <a:rPr lang="en-GB" sz="1300" b="1" dirty="0">
                <a:solidFill>
                  <a:schemeClr val="bg1"/>
                </a:solidFill>
                <a:latin typeface="Effra"/>
                <a:cs typeface="Times New Roman" panose="02020603050405020304" pitchFamily="18" charset="0"/>
              </a:rPr>
              <a:t>23 12 2022</a:t>
            </a:r>
          </a:p>
          <a:p>
            <a:endParaRPr lang="en-GB" sz="1300" b="1" dirty="0">
              <a:solidFill>
                <a:schemeClr val="bg1"/>
              </a:solidFill>
              <a:latin typeface="Effra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DFFC53-155F-E3C4-0193-6B777C9B6327}"/>
              </a:ext>
            </a:extLst>
          </p:cNvPr>
          <p:cNvSpPr txBox="1"/>
          <p:nvPr/>
        </p:nvSpPr>
        <p:spPr>
          <a:xfrm>
            <a:off x="3402588" y="240770"/>
            <a:ext cx="60944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Effra"/>
              </a:rPr>
              <a:t>Proposed Residential Development </a:t>
            </a:r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ECE21E-57B3-B4ED-683C-2CE857685A1D}"/>
              </a:ext>
            </a:extLst>
          </p:cNvPr>
          <p:cNvSpPr txBox="1"/>
          <p:nvPr/>
        </p:nvSpPr>
        <p:spPr>
          <a:xfrm>
            <a:off x="6028626" y="1272002"/>
            <a:ext cx="572055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effectLst/>
                <a:latin typeface="Effra"/>
                <a:ea typeface="Calibri" panose="020F0502020204030204" pitchFamily="34" charset="0"/>
                <a:cs typeface="Times New Roman" panose="02020603050405020304" pitchFamily="18" charset="0"/>
              </a:rPr>
              <a:t>Manor Crest Homes Ltd are seeking the views of the local community </a:t>
            </a:r>
            <a:r>
              <a:rPr lang="en-GB" dirty="0">
                <a:solidFill>
                  <a:srgbClr val="002060"/>
                </a:solidFill>
                <a:latin typeface="Effra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dirty="0">
                <a:solidFill>
                  <a:srgbClr val="002060"/>
                </a:solidFill>
                <a:effectLst/>
                <a:latin typeface="Effra"/>
                <a:ea typeface="Calibri" panose="020F0502020204030204" pitchFamily="34" charset="0"/>
                <a:cs typeface="Times New Roman" panose="02020603050405020304" pitchFamily="18" charset="0"/>
              </a:rPr>
              <a:t>shape the development of the site.</a:t>
            </a:r>
          </a:p>
          <a:p>
            <a:endParaRPr lang="en-GB" sz="2000" dirty="0">
              <a:solidFill>
                <a:srgbClr val="002060"/>
              </a:solidFill>
              <a:latin typeface="Effr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sz="2000" b="1" dirty="0">
                <a:solidFill>
                  <a:srgbClr val="002060"/>
                </a:solidFill>
                <a:effectLst/>
                <a:latin typeface="Effra"/>
                <a:ea typeface="Calibri" panose="020F0502020204030204" pitchFamily="34" charset="0"/>
                <a:cs typeface="Times New Roman" panose="02020603050405020304" pitchFamily="18" charset="0"/>
              </a:rPr>
              <a:t>Development of up to </a:t>
            </a:r>
            <a:r>
              <a:rPr lang="en-GB" sz="2000" b="1" kern="100" dirty="0">
                <a:solidFill>
                  <a:srgbClr val="002060"/>
                </a:solidFill>
                <a:effectLst/>
                <a:latin typeface="Effra" panose="020B0603020203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515 dwellings, with a proportion of affordable homes and a Community Hub/Teaching and Learning Centre, together with 7.52 ha of open spaces, drainage infrastructure and a pedestrian/cycle link.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894764-45D4-4C0D-8FF5-EBD1A013014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80" y="386002"/>
            <a:ext cx="1733550" cy="51435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F0EE49-22A9-4902-BE04-4471889683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4187" y="1353904"/>
            <a:ext cx="4894498" cy="507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7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482</TotalTime>
  <Words>156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Effra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 Diamond</dc:creator>
  <cp:lastModifiedBy>Melissa Diamond</cp:lastModifiedBy>
  <cp:revision>14</cp:revision>
  <dcterms:created xsi:type="dcterms:W3CDTF">2022-06-16T06:39:02Z</dcterms:created>
  <dcterms:modified xsi:type="dcterms:W3CDTF">2022-12-06T14:07:53Z</dcterms:modified>
</cp:coreProperties>
</file>